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64" r:id="rId2"/>
    <p:sldId id="265" r:id="rId3"/>
    <p:sldId id="259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-112" y="-8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DD76C-465F-FC43-A875-94F1B6EE3800}" type="datetimeFigureOut">
              <a:rPr lang="en-US" smtClean="0"/>
              <a:t>1/12/20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8C371-06D2-B845-8EC5-90D76551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6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4480" indent="-282492" defTabSz="91496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9970" indent="-225994" defTabSz="91496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81958" indent="-225994" defTabSz="91496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33946" indent="-225994" defTabSz="91496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85934" indent="-225994" algn="ctr" defTabSz="9149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7921" indent="-225994" algn="ctr" defTabSz="9149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89909" indent="-225994" algn="ctr" defTabSz="9149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1897" indent="-225994" algn="ctr" defTabSz="9149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DD3ED45-10E5-2E4B-8C89-135AF257BDD1}" type="slidenum">
              <a:rPr lang="en-US" sz="1200">
                <a:latin typeface="Times New Roman" charset="0"/>
              </a:rPr>
              <a:pPr eaLnBrk="1" hangingPunct="1"/>
              <a:t>4</a:t>
            </a:fld>
            <a:endParaRPr lang="en-US" sz="1200">
              <a:latin typeface="Times New Roman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D818DE4-97FD-AB4A-BA29-23F9E05A77AE}" type="datetimeFigureOut">
              <a:rPr lang="en-US" smtClean="0"/>
              <a:t>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6D989F0D-6EBC-AE45-974A-FCCCAD2B531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Designing Research Activities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3490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Clarity is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Plan</a:t>
            </a:r>
          </a:p>
          <a:p>
            <a:pPr lvl="1"/>
            <a:r>
              <a:rPr lang="en-US" dirty="0" smtClean="0"/>
              <a:t>What will be done?</a:t>
            </a:r>
          </a:p>
          <a:p>
            <a:pPr lvl="1"/>
            <a:r>
              <a:rPr lang="en-US" dirty="0" smtClean="0"/>
              <a:t>Who will do it?</a:t>
            </a:r>
          </a:p>
          <a:p>
            <a:pPr lvl="1"/>
            <a:r>
              <a:rPr lang="en-US" dirty="0" smtClean="0"/>
              <a:t>Where will it be done?</a:t>
            </a:r>
          </a:p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When will it be done?</a:t>
            </a:r>
          </a:p>
          <a:p>
            <a:pPr lvl="2"/>
            <a:r>
              <a:rPr lang="en-US" dirty="0" smtClean="0"/>
              <a:t>Start and Finish, Progress Checks?</a:t>
            </a:r>
          </a:p>
          <a:p>
            <a:r>
              <a:rPr lang="en-US" dirty="0" smtClean="0"/>
              <a:t>Summarize in a Simple Table by Quarters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5" name="Google Shape;190;p7" descr="handssta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13512" y="228600"/>
            <a:ext cx="2593975" cy="251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2370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2"/>
          <p:cNvSpPr>
            <a:spLocks noGrp="1"/>
          </p:cNvSpPr>
          <p:nvPr>
            <p:ph type="title"/>
          </p:nvPr>
        </p:nvSpPr>
        <p:spPr>
          <a:xfrm>
            <a:off x="1143000" y="381000"/>
            <a:ext cx="6324600" cy="838200"/>
          </a:xfrm>
        </p:spPr>
        <p:txBody>
          <a:bodyPr/>
          <a:lstStyle/>
          <a:p>
            <a:pPr algn="l"/>
            <a:r>
              <a:rPr lang="en-US" dirty="0">
                <a:latin typeface="Times New Roman" charset="0"/>
                <a:ea typeface="ＭＳ Ｐゴシック" charset="0"/>
              </a:rPr>
              <a:t>Who’s in the Proposal?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3000" y="1371600"/>
            <a:ext cx="7772400" cy="52578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M</a:t>
            </a:r>
            <a:r>
              <a:rPr lang="en-US" dirty="0" smtClean="0"/>
              <a:t>atch the Ideas &amp; Scope of Work</a:t>
            </a:r>
          </a:p>
          <a:p>
            <a:pPr lvl="1">
              <a:defRPr/>
            </a:pPr>
            <a:r>
              <a:rPr lang="en-US" dirty="0" smtClean="0"/>
              <a:t>Explain the Alignment in the </a:t>
            </a:r>
            <a:r>
              <a:rPr lang="en-US" dirty="0"/>
              <a:t>P</a:t>
            </a:r>
            <a:r>
              <a:rPr lang="en-US" dirty="0" smtClean="0"/>
              <a:t>roposal</a:t>
            </a:r>
          </a:p>
          <a:p>
            <a:pPr>
              <a:defRPr/>
            </a:pPr>
            <a:r>
              <a:rPr lang="en-US" dirty="0" smtClean="0"/>
              <a:t>Choose Team </a:t>
            </a:r>
            <a:r>
              <a:rPr lang="en-US" dirty="0"/>
              <a:t>C</a:t>
            </a:r>
            <a:r>
              <a:rPr lang="en-US" dirty="0" smtClean="0"/>
              <a:t>arefully </a:t>
            </a:r>
          </a:p>
          <a:p>
            <a:pPr lvl="1">
              <a:defRPr/>
            </a:pPr>
            <a:r>
              <a:rPr lang="en-US" dirty="0" smtClean="0"/>
              <a:t>Assemble the Smallest </a:t>
            </a:r>
            <a:r>
              <a:rPr lang="en-US" dirty="0"/>
              <a:t>T</a:t>
            </a:r>
            <a:r>
              <a:rPr lang="en-US" dirty="0" smtClean="0"/>
              <a:t>eam with all of the Expertise &amp; Resources </a:t>
            </a:r>
            <a:r>
              <a:rPr lang="en-US" dirty="0"/>
              <a:t>Y</a:t>
            </a:r>
            <a:r>
              <a:rPr lang="en-US" dirty="0" smtClean="0"/>
              <a:t>ou </a:t>
            </a:r>
            <a:r>
              <a:rPr lang="en-US" dirty="0"/>
              <a:t>N</a:t>
            </a:r>
            <a:r>
              <a:rPr lang="en-US" dirty="0" smtClean="0"/>
              <a:t>eed </a:t>
            </a:r>
          </a:p>
          <a:p>
            <a:pPr lvl="1">
              <a:defRPr/>
            </a:pPr>
            <a:r>
              <a:rPr lang="en-US" dirty="0" smtClean="0"/>
              <a:t>Multi-Disciplinary/Multi-University vs. Single-Discipline/Single-University</a:t>
            </a:r>
          </a:p>
          <a:p>
            <a:pPr lvl="1">
              <a:defRPr/>
            </a:pPr>
            <a:r>
              <a:rPr lang="en-US" dirty="0" smtClean="0"/>
              <a:t>Senior Collaborators: </a:t>
            </a:r>
          </a:p>
          <a:p>
            <a:pPr lvl="2">
              <a:defRPr/>
            </a:pPr>
            <a:r>
              <a:rPr lang="en-US" dirty="0" smtClean="0"/>
              <a:t>Know </a:t>
            </a:r>
            <a:r>
              <a:rPr lang="en-US" dirty="0"/>
              <a:t>H</a:t>
            </a:r>
            <a:r>
              <a:rPr lang="en-US" dirty="0" smtClean="0"/>
              <a:t>ow to Manage </a:t>
            </a:r>
            <a:r>
              <a:rPr lang="en-US" dirty="0"/>
              <a:t>F</a:t>
            </a:r>
            <a:r>
              <a:rPr lang="en-US" dirty="0" smtClean="0"/>
              <a:t>unded </a:t>
            </a:r>
            <a:r>
              <a:rPr lang="en-US" dirty="0"/>
              <a:t>R</a:t>
            </a:r>
            <a:r>
              <a:rPr lang="en-US" dirty="0" smtClean="0"/>
              <a:t>esearch </a:t>
            </a:r>
            <a:r>
              <a:rPr lang="en-US" dirty="0"/>
              <a:t>P</a:t>
            </a:r>
            <a:r>
              <a:rPr lang="en-US" dirty="0" smtClean="0"/>
              <a:t>rojects &amp; Research Teams</a:t>
            </a:r>
          </a:p>
          <a:p>
            <a:pPr lvl="2">
              <a:defRPr/>
            </a:pPr>
            <a:r>
              <a:rPr lang="en-US" dirty="0" smtClean="0"/>
              <a:t>Resources &amp; Infrastructure</a:t>
            </a:r>
          </a:p>
          <a:p>
            <a:pPr lvl="2">
              <a:defRPr/>
            </a:pPr>
            <a:r>
              <a:rPr lang="en-US" dirty="0" smtClean="0"/>
              <a:t>Can Be co-PIs or Consultants</a:t>
            </a:r>
          </a:p>
          <a:p>
            <a:pPr>
              <a:defRPr/>
            </a:pPr>
            <a:r>
              <a:rPr lang="en-US" dirty="0" smtClean="0"/>
              <a:t>Include Post-doc(s), Graduate </a:t>
            </a:r>
            <a:r>
              <a:rPr lang="en-US" dirty="0"/>
              <a:t>S</a:t>
            </a:r>
            <a:r>
              <a:rPr lang="en-US" dirty="0" smtClean="0"/>
              <a:t>tudents, Undergraduates </a:t>
            </a:r>
          </a:p>
        </p:txBody>
      </p:sp>
      <p:pic>
        <p:nvPicPr>
          <p:cNvPr id="59395" name="Picture 1" descr="jump_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23622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0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762000"/>
          </a:xfrm>
        </p:spPr>
        <p:txBody>
          <a:bodyPr/>
          <a:lstStyle/>
          <a:p>
            <a:pPr algn="ctr"/>
            <a:r>
              <a:rPr lang="en-US" sz="4000">
                <a:latin typeface="Times New Roman" charset="0"/>
                <a:ea typeface="ＭＳ Ｐゴシック" charset="0"/>
              </a:rPr>
              <a:t>Proposal Content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066800"/>
            <a:ext cx="7467600" cy="5410200"/>
          </a:xfrm>
        </p:spPr>
        <p:txBody>
          <a:bodyPr/>
          <a:lstStyle/>
          <a:p>
            <a:pPr lvl="1">
              <a:lnSpc>
                <a:spcPct val="80000"/>
              </a:lnSpc>
              <a:defRPr/>
            </a:pPr>
            <a:endParaRPr lang="en-US" sz="800" dirty="0">
              <a:latin typeface="Times New Roman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en-US" sz="900" dirty="0">
              <a:latin typeface="Times New Roman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2800" dirty="0" smtClean="0">
                <a:latin typeface="Times New Roman" charset="0"/>
              </a:rPr>
              <a:t>Clear Roles </a:t>
            </a:r>
            <a:r>
              <a:rPr lang="en-US" sz="2800" dirty="0">
                <a:latin typeface="Times New Roman" charset="0"/>
              </a:rPr>
              <a:t>and </a:t>
            </a:r>
            <a:r>
              <a:rPr lang="en-US" sz="2800" dirty="0" smtClean="0">
                <a:latin typeface="Times New Roman" charset="0"/>
              </a:rPr>
              <a:t>Expectations </a:t>
            </a:r>
            <a:r>
              <a:rPr lang="en-US" sz="2800" dirty="0">
                <a:latin typeface="Times New Roman" charset="0"/>
              </a:rPr>
              <a:t>for </a:t>
            </a:r>
            <a:r>
              <a:rPr lang="en-US" sz="2800" dirty="0" smtClean="0">
                <a:latin typeface="Times New Roman" charset="0"/>
              </a:rPr>
              <a:t>Personnel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 smtClean="0">
                <a:latin typeface="Times New Roman" charset="0"/>
              </a:rPr>
              <a:t>Include a </a:t>
            </a:r>
            <a:r>
              <a:rPr lang="en-US" sz="2400" dirty="0"/>
              <a:t>Include a </a:t>
            </a:r>
            <a:r>
              <a:rPr lang="en-US" sz="2400" dirty="0" smtClean="0"/>
              <a:t>High Level Gantt Chart</a:t>
            </a:r>
            <a:endParaRPr lang="en-US" sz="2400" dirty="0"/>
          </a:p>
          <a:p>
            <a:pPr lvl="2">
              <a:lnSpc>
                <a:spcPct val="80000"/>
              </a:lnSpc>
              <a:defRPr/>
            </a:pPr>
            <a:r>
              <a:rPr lang="en-US" sz="2000" dirty="0" smtClean="0"/>
              <a:t>Who </a:t>
            </a:r>
            <a:r>
              <a:rPr lang="en-US" sz="2000" dirty="0"/>
              <a:t>Does What, When, Where</a:t>
            </a:r>
          </a:p>
          <a:p>
            <a:pPr marL="0" indent="0">
              <a:lnSpc>
                <a:spcPct val="80000"/>
              </a:lnSpc>
              <a:buFont typeface="Monotype Sorts" charset="0"/>
              <a:buNone/>
              <a:defRPr/>
            </a:pPr>
            <a:endParaRPr lang="en-US" sz="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9016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25</TotalTime>
  <Words>159</Words>
  <Application>Microsoft Macintosh PowerPoint</Application>
  <PresentationFormat>On-screen Show (4:3)</PresentationFormat>
  <Paragraphs>33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Breeze</vt:lpstr>
      <vt:lpstr>Designing Research Activities</vt:lpstr>
      <vt:lpstr>Clarity is Key</vt:lpstr>
      <vt:lpstr>Who’s in the Proposal?</vt:lpstr>
      <vt:lpstr>Proposal Content</vt:lpstr>
    </vt:vector>
  </TitlesOfParts>
  <Company>UMD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Tips in Seeking Funding</dc:title>
  <dc:creator>Susan Winter</dc:creator>
  <cp:lastModifiedBy>Susan Winter</cp:lastModifiedBy>
  <cp:revision>5</cp:revision>
  <dcterms:created xsi:type="dcterms:W3CDTF">2020-01-12T19:44:04Z</dcterms:created>
  <dcterms:modified xsi:type="dcterms:W3CDTF">2020-01-12T20:24:07Z</dcterms:modified>
</cp:coreProperties>
</file>